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0AD7-32AF-493A-A647-C93A8300C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C1195-CF87-404F-9B6A-9170D7F04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C4DF7-00DE-4B86-9644-AEBB656C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C530-8A20-404E-BF99-6ABB5C1C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758BE-6582-43D9-B6CF-E0A150DF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3697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64EA-AD29-4DDF-BBDE-A80B0F05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92B4D-E604-4B87-8CF5-6A461EC03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1C44-8B72-408E-A2B6-074C74BF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9AC5-A000-476C-9995-D2357B48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741EC-C466-42FA-80CE-B6F1DBCC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3107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5C61-5888-4341-AF65-9D608D682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0BD87-6304-4B89-AC06-337D8B41B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2F327-B0ED-4971-81C5-F49ED65B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193AE-A939-4D68-A74D-6F35AD92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BB06C-7CEE-4071-BBA3-FE905BBE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9270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D67D5-255E-428E-8925-F3BDC4A6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5A6A-B393-4336-8328-95EBB1C73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F6E1E-EDD4-4C7C-88B2-24C0BE69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2766-A8A5-4661-A3F4-D60F9C62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87FB4-CE5E-42D8-A40F-D3521F09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9897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903A-6635-4CCB-9A01-8765AC3F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93209-314D-491D-8EEA-112F444A2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C7B73-2957-417E-9E39-CB2DA8D2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D114-BBC9-4F7A-A9E2-52F71568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1F5BA-4B9A-4D0C-BF1A-91B20152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9973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E909-F8B5-41C6-B761-581CF12A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356C7-0237-4EAB-9E82-F4151D094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538C4-EBD5-411F-AA17-845DEA78E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5C8D-C1D2-4753-A345-0D449F88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8D1DB-C490-4369-A15D-56D5D58A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25319-3EF4-41D3-9CA5-374B40F5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709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4F8E-2242-403F-8BC1-61C263C1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F6CC8-A74F-4779-84D2-58DAE901A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315FF-A138-438F-91F3-55CC8F255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26682-7578-41D2-8228-79D50C615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51DDC-AB2C-4911-8455-0C65571D8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B7BF0-EF56-435C-8AB6-9C3CFF64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FB074-8F0F-414B-97F5-160E0F05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9C7B17-D19F-4950-A57E-406A0D8A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9398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3415-9822-4B43-9D28-5ECB26C7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24E9E-099C-4DF0-B68B-67F0ABDE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D0192-AD04-407E-A72B-93CBD718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5C5C4-2D28-403E-B9D7-4AC1682A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02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77BAD-63DC-4231-9FED-13D15DB8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58200-01FF-4314-BEC4-788C95D3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5294D-D348-4B0B-8A66-F4FF554B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9049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40A4-C2FF-4897-A35D-D112F36D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8083-8B28-4967-B397-5235E626C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A2469-05C9-4866-9EE2-31BD0AD7F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2070C-A5B6-4927-8010-DC2AF9C4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A1310-546A-4D8B-956A-934D32D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C35C8-FDDA-4F78-853E-75B1B2C7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7930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8051-8A4C-45E5-B5D9-3E247919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89C8D-51A4-4110-9B08-D1F18C8F9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A63F3-EC92-4365-A779-ABB80760D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7467E-738D-4EBF-9EF6-3AFBCA99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C22E0-561C-47FD-8E3B-25CC30E3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DEAB1-6C74-48FD-B318-D102C642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295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5D0D5D-8419-4358-8A3B-CECAB9FB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AD0B6-6A92-46EF-A1F0-78EF6C91F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53AD6-4FD4-402C-943E-7E63880DD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DCC4-CBF0-42A5-AC41-F2D051FE4E58}" type="datetimeFigureOut">
              <a:rPr lang="sv-FI" smtClean="0"/>
              <a:t>01-03-2021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58CF8-D72E-403A-9E73-FB2CFE712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A18B-7C54-41F6-BEE4-9D9FA188B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5BA6-FD41-4D84-A221-478A66FABC2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0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7CCD-2AA4-4427-A48F-2398FC35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/>
              <a:t>10 </a:t>
            </a:r>
            <a:r>
              <a:rPr lang="sv-FI" b="1" dirty="0" err="1"/>
              <a:t>kysymystä</a:t>
            </a:r>
            <a:r>
              <a:rPr lang="sv-FI" b="1" dirty="0"/>
              <a:t> </a:t>
            </a:r>
            <a:r>
              <a:rPr lang="sv-FI" b="1" dirty="0" err="1"/>
              <a:t>kuntavaaliehdokkaille</a:t>
            </a:r>
            <a:endParaRPr lang="sv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8915-E616-4C72-8744-0E3DE051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Diat 1-10, Twitter-</a:t>
            </a:r>
            <a:r>
              <a:rPr lang="sv-FI" dirty="0" err="1"/>
              <a:t>kokoiset</a:t>
            </a:r>
            <a:r>
              <a:rPr lang="sv-FI" dirty="0"/>
              <a:t> </a:t>
            </a:r>
            <a:r>
              <a:rPr lang="sv-FI" dirty="0" err="1"/>
              <a:t>kuvanostot</a:t>
            </a:r>
            <a:endParaRPr lang="sv-FI" dirty="0"/>
          </a:p>
          <a:p>
            <a:r>
              <a:rPr lang="sv-FI" dirty="0"/>
              <a:t>Diat 11-21, Facebook-</a:t>
            </a:r>
            <a:r>
              <a:rPr lang="sv-FI" dirty="0" err="1"/>
              <a:t>kokoiset</a:t>
            </a:r>
            <a:r>
              <a:rPr lang="sv-FI" dirty="0"/>
              <a:t> </a:t>
            </a:r>
            <a:r>
              <a:rPr lang="sv-FI" dirty="0" err="1"/>
              <a:t>kuvanostot</a:t>
            </a:r>
            <a:endParaRPr lang="sv-FI" dirty="0"/>
          </a:p>
          <a:p>
            <a:r>
              <a:rPr lang="sv-FI" dirty="0" err="1"/>
              <a:t>Voit</a:t>
            </a:r>
            <a:r>
              <a:rPr lang="sv-FI" dirty="0"/>
              <a:t> </a:t>
            </a:r>
            <a:r>
              <a:rPr lang="sv-FI" dirty="0" err="1"/>
              <a:t>käyttää</a:t>
            </a:r>
            <a:r>
              <a:rPr lang="sv-FI" dirty="0"/>
              <a:t> </a:t>
            </a:r>
            <a:r>
              <a:rPr lang="sv-FI" dirty="0" err="1"/>
              <a:t>materiaaleja</a:t>
            </a:r>
            <a:r>
              <a:rPr lang="sv-FI" dirty="0"/>
              <a:t> </a:t>
            </a:r>
            <a:r>
              <a:rPr lang="sv-FI" dirty="0" err="1"/>
              <a:t>vapaasti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1098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3F891813-7198-450B-8A46-26A64173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5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timeline&#10;&#10;Description automatically generated">
            <a:extLst>
              <a:ext uri="{FF2B5EF4-FFF2-40B4-BE49-F238E27FC236}">
                <a16:creationId xmlns:a16="http://schemas.microsoft.com/office/drawing/2014/main" id="{A18336C1-6600-4724-A609-4BC8F5B81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4237D2-070D-456B-B2C3-D2E6845D4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20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46BDBB2-33F3-4310-B829-8DAC4DBFC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34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7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399A7-94A3-4E9B-890F-F4A7F097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7D5744-28F6-4144-9DE6-5A99DB490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2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D779A7-9A4C-433D-AF19-DD0648241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1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9EF09-4186-475E-B84F-234FC5345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1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74490C-400C-4C66-9CF9-64CAD13CE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90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D63B0F-ADA6-4127-81CE-364B2434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1AA8424-15D4-4388-8AF6-DB9543F0D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2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DBECB-6ADC-4131-8213-BF913AB0C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34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657F4-AAF2-456B-A169-C451CBE4E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87AF-4A24-4879-A850-F2E7ED195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E5EAE-C3D6-4070-A0A9-4825C07BC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icture 3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743B7098-A5D6-40CC-A120-FC5DE6522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 with low confidence">
            <a:extLst>
              <a:ext uri="{FF2B5EF4-FFF2-40B4-BE49-F238E27FC236}">
                <a16:creationId xmlns:a16="http://schemas.microsoft.com/office/drawing/2014/main" id="{DD4BC179-4549-405C-B837-6BA9D7678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0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timeline&#10;&#10;Description automatically generated">
            <a:extLst>
              <a:ext uri="{FF2B5EF4-FFF2-40B4-BE49-F238E27FC236}">
                <a16:creationId xmlns:a16="http://schemas.microsoft.com/office/drawing/2014/main" id="{C574B94F-084A-4787-9B1F-D16A3FE8D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6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5EE70466-8F69-4966-A02A-D46BB971F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5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2274D3C5-66A0-49E6-8450-04392F256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timeline&#10;&#10;Description automatically generated">
            <a:extLst>
              <a:ext uri="{FF2B5EF4-FFF2-40B4-BE49-F238E27FC236}">
                <a16:creationId xmlns:a16="http://schemas.microsoft.com/office/drawing/2014/main" id="{876E9EEE-6868-4E30-BD0B-B23707C8D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3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02CE533A-995E-4564-93BD-A101A61C2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5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</Words>
  <Application>Microsoft Office PowerPoint</Application>
  <PresentationFormat>Widescreen</PresentationFormat>
  <Paragraphs>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10 kysymystä kuntavaaliehdokkaille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kysymystä kuntavaaliehdokkaille</dc:title>
  <dc:creator>Rosenlöf Anna-Mari</dc:creator>
  <cp:lastModifiedBy>Rosenlöf Anna-Mari</cp:lastModifiedBy>
  <cp:revision>1</cp:revision>
  <dcterms:created xsi:type="dcterms:W3CDTF">2021-03-01T10:09:52Z</dcterms:created>
  <dcterms:modified xsi:type="dcterms:W3CDTF">2021-03-01T10:15:47Z</dcterms:modified>
</cp:coreProperties>
</file>