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9025-99FB-4351-A8A3-D891A1CAA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3EBCD-2D30-475B-84ED-E56889B66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28801-BFB9-49A8-8529-114AD345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CAF8-421A-4C4A-9288-43C34F41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BE250-12A2-4B67-9A4F-6700433E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21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5E03-B557-40B4-BCC5-C46B5082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896A6-29FF-4C73-A064-AF972C04A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615B4-16DE-4FE7-969B-D5E651EE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7F62B-99E5-4D42-A760-E9CE6816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BA43F-B113-4BDE-A822-C45A2F3C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1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CB165-869A-4337-BDD2-7325CF759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EB4F1-A089-4C5C-BBA0-00588E96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AB4C-0DB7-43C6-8B53-E26DB045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43E30-3D40-4FFE-AE20-2D7D102F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3EB12-F63D-45AF-8D74-CDBDC170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84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B0E5-3C00-435C-8078-6BDA69DB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ED52E-B24C-4254-9BCA-BDE38B24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AC342-7970-4719-A6E6-430032C6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2D226-A8EE-427C-A764-74D81EE9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BE0A-BBBF-4745-9DE3-72B96E27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182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046D-8954-4771-8826-05EEDF92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39F51-E7DF-41B0-A3BE-0D02BB1B7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862B8-4F95-43C8-A224-C8169546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A32F7-1EF9-4DA4-AE3E-629CCBAF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0D045-44BE-4978-BA1B-6605D809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23A3-8A16-4061-AABF-4E593922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B7EE-8897-4062-91E0-4E55B0D34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BEF39-F1A7-4356-8F23-4CAC70313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04148-293A-46AD-BC86-B8EAF2BA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171EA-6D13-47AF-B5BD-66477AB9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8A1E1-6E7E-490B-AB16-9A506F4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18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9B12-116B-4B56-BD23-F9BBEA2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D5884-3CBD-4211-AB6B-63499198C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D1DDC-3A4D-4786-96AB-194EFC275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5765E-C716-4CFD-BF47-FEB4B0F7B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68D64-AEA2-40D0-8111-5F90E74BF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3097A-0C6B-41AC-9FF5-26AD36C7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6541F-61AA-40E2-9DC9-A0E0D611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CA775-8199-46F4-BB39-1AE75738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75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8C76-9B54-4839-8601-E5D79F83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1479E-302D-4A15-95D7-D97FE6FE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6667C-D9A8-4003-BFF3-64E3C786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0E2E4-640C-4F6E-8EAF-2BDFA555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65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F96C3-93F9-456F-AFB9-30378B94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75D3F-C69E-4836-A633-1F0EDF1E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06DED-2855-46DD-AFA6-DB604468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50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267D-F1CB-467F-89C6-5F6B6132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D602-6F48-410E-969D-91552DFA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F7AF8-AC01-43E9-961A-3AB4F750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C19C4-D75D-4144-9605-B255FF2C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BCBD6-2E0A-49C2-874A-4C926C91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6FF8B-D82D-41A2-B7EE-4C336DD7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5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F3FC-9F4F-4D15-85A8-4F2B28DC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25ECF-3598-4F08-9652-53AEC7C94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815E-EBAC-4A50-BC7E-B34C6C715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0B42F-5C6A-4669-B3B1-06F7405B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E79F4-DAA8-4ADA-8236-AC24DD69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E8E6F-53F4-49DA-8808-FC06D50B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64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D2148-630E-44D8-9AC8-8DCDE809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0E87D-793D-4776-A72D-4171E200E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FEA6-677E-42ED-9A0D-71B141CF0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2873-D94C-4191-93AC-D6983AE522B5}" type="datetimeFigureOut">
              <a:rPr lang="fi-FI" smtClean="0"/>
              <a:t>10.1.2022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E1FC-9A2A-4FF3-AD94-C51C734BA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F82-7608-4834-A49F-7E5DB5121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983E-789E-407E-BD49-0CC4A3421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7CCD-2AA4-4427-A48F-2398FC3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/>
              <a:t>10 </a:t>
            </a:r>
            <a:r>
              <a:rPr lang="sv-FI" b="1" dirty="0" err="1"/>
              <a:t>teesiä</a:t>
            </a:r>
            <a:r>
              <a:rPr lang="sv-FI" b="1" dirty="0"/>
              <a:t> </a:t>
            </a:r>
            <a:r>
              <a:rPr lang="sv-FI" b="1" dirty="0" err="1"/>
              <a:t>aluevaaleihin</a:t>
            </a:r>
            <a:r>
              <a:rPr lang="sv-FI" b="1" dirty="0"/>
              <a:t> ja </a:t>
            </a:r>
            <a:r>
              <a:rPr lang="sv-FI" b="1" dirty="0" err="1"/>
              <a:t>hyvinvointialueiden</a:t>
            </a:r>
            <a:r>
              <a:rPr lang="sv-FI" b="1" dirty="0"/>
              <a:t> </a:t>
            </a:r>
            <a:r>
              <a:rPr lang="sv-FI" b="1" dirty="0" err="1"/>
              <a:t>valmisteluun</a:t>
            </a:r>
            <a:r>
              <a:rPr lang="sv-FI" b="1" dirty="0"/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8915-E616-4C72-8744-0E3DE051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Diat 2-12, Facebook-</a:t>
            </a:r>
            <a:r>
              <a:rPr lang="sv-FI" dirty="0" err="1"/>
              <a:t>kokoiset</a:t>
            </a:r>
            <a:r>
              <a:rPr lang="sv-FI" dirty="0"/>
              <a:t> </a:t>
            </a:r>
            <a:r>
              <a:rPr lang="sv-FI" dirty="0" err="1"/>
              <a:t>kuvanostot</a:t>
            </a:r>
            <a:endParaRPr lang="sv-FI" dirty="0"/>
          </a:p>
          <a:p>
            <a:r>
              <a:rPr lang="sv-FI" dirty="0"/>
              <a:t>Diat 13-23, Twitter-</a:t>
            </a:r>
            <a:r>
              <a:rPr lang="sv-FI" dirty="0" err="1"/>
              <a:t>kokoiset</a:t>
            </a:r>
            <a:r>
              <a:rPr lang="sv-FI" dirty="0"/>
              <a:t> </a:t>
            </a:r>
            <a:r>
              <a:rPr lang="sv-FI" dirty="0" err="1"/>
              <a:t>kuvanostot</a:t>
            </a:r>
            <a:endParaRPr lang="sv-FI" dirty="0"/>
          </a:p>
          <a:p>
            <a:r>
              <a:rPr lang="sv-FI" dirty="0" err="1"/>
              <a:t>Voit</a:t>
            </a:r>
            <a:r>
              <a:rPr lang="sv-FI" dirty="0"/>
              <a:t> </a:t>
            </a:r>
            <a:r>
              <a:rPr lang="sv-FI" dirty="0" err="1"/>
              <a:t>käyttää</a:t>
            </a:r>
            <a:r>
              <a:rPr lang="sv-FI" dirty="0"/>
              <a:t> </a:t>
            </a:r>
            <a:r>
              <a:rPr lang="sv-FI" dirty="0" err="1"/>
              <a:t>materiaaleja</a:t>
            </a:r>
            <a:r>
              <a:rPr lang="sv-FI" dirty="0"/>
              <a:t> </a:t>
            </a:r>
            <a:r>
              <a:rPr lang="sv-FI" dirty="0" err="1"/>
              <a:t>vapaasti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1098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E865292-FD8C-4EE3-B13C-43ECF5C01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25BFAA9-368C-46B6-A194-73A9EF480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9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A9CCFBF-DD03-4808-810E-08E04D14A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6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0E72B4A4-ADC8-4D2E-9307-12C2DF6D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6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D904857-2922-467A-85D8-13AC5CF9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6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A6B5AEF4-A72B-4AD5-84DF-290E70070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5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065349B7-147C-4464-A97A-31DCDA0C3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0EABA0E-AE33-411F-80FC-42878ED7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5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0EF8D163-8232-47BD-8750-F5EF69701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352A73-7420-49B8-9F26-5F198F87B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DF05EE-05C3-4A59-93F5-976F7AB8D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66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41379292-41D5-4F6F-8157-91C239BC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BFED196-B375-42E5-BBE3-60B458BD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A95A565C-A9EC-4D85-9EA2-E6A9AA1E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52448B48-00BB-484E-9344-394199B44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D3E560C-5BA8-4BB3-BF18-5F246AC1C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71F9AB4-31FC-4E4D-BDB5-5B29B995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4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E66628-6A79-4F70-A8CB-92BA5D2AB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2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31C1807-9DEE-448D-854E-8E7E8AB65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4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5F572B-1921-4624-81BC-81605E84C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93704FB-CD22-4C47-A6CC-F864F6EF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0C2B911-3A08-49ED-9DDA-443D5B0CC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10 teesiä aluevaaleihin ja hyvinvointialueiden valmisteluun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teesiä aluevaaleihin ja hyvinvointialueiden valmisteluun 2022</dc:title>
  <dc:creator>Rosenlöf Anna-Mari</dc:creator>
  <cp:lastModifiedBy>Rosenlöf Anna-Mari</cp:lastModifiedBy>
  <cp:revision>1</cp:revision>
  <dcterms:created xsi:type="dcterms:W3CDTF">2022-01-10T06:27:37Z</dcterms:created>
  <dcterms:modified xsi:type="dcterms:W3CDTF">2022-01-10T06:34:37Z</dcterms:modified>
</cp:coreProperties>
</file>