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F86991-D51F-4944-A151-D73CA2F24E05}" v="52" dt="2024-11-19T16:12:22.5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enlöf Anna-Mari" userId="a0b9cf59-5050-4b47-87a1-f15ffa09add5" providerId="ADAL" clId="{38F86991-D51F-4944-A151-D73CA2F24E05}"/>
    <pc:docChg chg="undo custSel addSld delSld modSld addMainMaster delMainMaster">
      <pc:chgData name="Rosenlöf Anna-Mari" userId="a0b9cf59-5050-4b47-87a1-f15ffa09add5" providerId="ADAL" clId="{38F86991-D51F-4944-A151-D73CA2F24E05}" dt="2024-11-19T16:13:05.004" v="87" actId="47"/>
      <pc:docMkLst>
        <pc:docMk/>
      </pc:docMkLst>
      <pc:sldChg chg="modSp mod">
        <pc:chgData name="Rosenlöf Anna-Mari" userId="a0b9cf59-5050-4b47-87a1-f15ffa09add5" providerId="ADAL" clId="{38F86991-D51F-4944-A151-D73CA2F24E05}" dt="2024-11-19T16:11:26.170" v="64" actId="1076"/>
        <pc:sldMkLst>
          <pc:docMk/>
          <pc:sldMk cId="1919144876" sldId="256"/>
        </pc:sldMkLst>
        <pc:spChg chg="mod">
          <ac:chgData name="Rosenlöf Anna-Mari" userId="a0b9cf59-5050-4b47-87a1-f15ffa09add5" providerId="ADAL" clId="{38F86991-D51F-4944-A151-D73CA2F24E05}" dt="2024-11-19T16:11:22.833" v="63" actId="14100"/>
          <ac:spMkLst>
            <pc:docMk/>
            <pc:sldMk cId="1919144876" sldId="256"/>
            <ac:spMk id="72" creationId="{5A08649E-B187-DA8F-7175-556B2B5B35CA}"/>
          </ac:spMkLst>
        </pc:spChg>
        <pc:picChg chg="mod">
          <ac:chgData name="Rosenlöf Anna-Mari" userId="a0b9cf59-5050-4b47-87a1-f15ffa09add5" providerId="ADAL" clId="{38F86991-D51F-4944-A151-D73CA2F24E05}" dt="2024-11-19T16:11:26.170" v="64" actId="1076"/>
          <ac:picMkLst>
            <pc:docMk/>
            <pc:sldMk cId="1919144876" sldId="256"/>
            <ac:picMk id="70" creationId="{AC88F00A-3E0B-FF6D-8289-DAAD0B5B0C99}"/>
          </ac:picMkLst>
        </pc:picChg>
      </pc:sldChg>
      <pc:sldChg chg="new del">
        <pc:chgData name="Rosenlöf Anna-Mari" userId="a0b9cf59-5050-4b47-87a1-f15ffa09add5" providerId="ADAL" clId="{38F86991-D51F-4944-A151-D73CA2F24E05}" dt="2024-11-19T16:07:39.804" v="28" actId="47"/>
        <pc:sldMkLst>
          <pc:docMk/>
          <pc:sldMk cId="1010430389" sldId="257"/>
        </pc:sldMkLst>
      </pc:sldChg>
      <pc:sldChg chg="addSp delSp modSp add del mod setBg modClrScheme chgLayout">
        <pc:chgData name="Rosenlöf Anna-Mari" userId="a0b9cf59-5050-4b47-87a1-f15ffa09add5" providerId="ADAL" clId="{38F86991-D51F-4944-A151-D73CA2F24E05}" dt="2024-11-19T16:11:11.735" v="60" actId="47"/>
        <pc:sldMkLst>
          <pc:docMk/>
          <pc:sldMk cId="239450157" sldId="280"/>
        </pc:sldMkLst>
        <pc:spChg chg="del mod ord">
          <ac:chgData name="Rosenlöf Anna-Mari" userId="a0b9cf59-5050-4b47-87a1-f15ffa09add5" providerId="ADAL" clId="{38F86991-D51F-4944-A151-D73CA2F24E05}" dt="2024-11-19T16:11:01.302" v="56" actId="21"/>
          <ac:spMkLst>
            <pc:docMk/>
            <pc:sldMk cId="239450157" sldId="280"/>
            <ac:spMk id="2" creationId="{48483560-B65D-A663-7D9D-47790D48E14D}"/>
          </ac:spMkLst>
        </pc:spChg>
        <pc:spChg chg="add del mod">
          <ac:chgData name="Rosenlöf Anna-Mari" userId="a0b9cf59-5050-4b47-87a1-f15ffa09add5" providerId="ADAL" clId="{38F86991-D51F-4944-A151-D73CA2F24E05}" dt="2024-11-19T16:09:19.907" v="43" actId="6264"/>
          <ac:spMkLst>
            <pc:docMk/>
            <pc:sldMk cId="239450157" sldId="280"/>
            <ac:spMk id="3" creationId="{1CA957A7-D684-B7D7-E44A-07D178398166}"/>
          </ac:spMkLst>
        </pc:spChg>
        <pc:spChg chg="add del mod ord">
          <ac:chgData name="Rosenlöf Anna-Mari" userId="a0b9cf59-5050-4b47-87a1-f15ffa09add5" providerId="ADAL" clId="{38F86991-D51F-4944-A151-D73CA2F24E05}" dt="2024-11-19T16:09:19.907" v="43" actId="6264"/>
          <ac:spMkLst>
            <pc:docMk/>
            <pc:sldMk cId="239450157" sldId="280"/>
            <ac:spMk id="4" creationId="{3DD08A5B-FBFC-B0A8-7A5B-2E3EA7A33377}"/>
          </ac:spMkLst>
        </pc:spChg>
        <pc:spChg chg="add mod">
          <ac:chgData name="Rosenlöf Anna-Mari" userId="a0b9cf59-5050-4b47-87a1-f15ffa09add5" providerId="ADAL" clId="{38F86991-D51F-4944-A151-D73CA2F24E05}" dt="2024-11-19T16:11:01.302" v="56" actId="21"/>
          <ac:spMkLst>
            <pc:docMk/>
            <pc:sldMk cId="239450157" sldId="280"/>
            <ac:spMk id="4" creationId="{D8A9522E-2635-7548-A305-A742EE870DC3}"/>
          </ac:spMkLst>
        </pc:spChg>
        <pc:spChg chg="del">
          <ac:chgData name="Rosenlöf Anna-Mari" userId="a0b9cf59-5050-4b47-87a1-f15ffa09add5" providerId="ADAL" clId="{38F86991-D51F-4944-A151-D73CA2F24E05}" dt="2024-11-19T16:10:45.961" v="52" actId="21"/>
          <ac:spMkLst>
            <pc:docMk/>
            <pc:sldMk cId="239450157" sldId="280"/>
            <ac:spMk id="5" creationId="{8EB63D4A-05C1-9903-3325-AC1BE5046510}"/>
          </ac:spMkLst>
        </pc:spChg>
        <pc:spChg chg="del mod">
          <ac:chgData name="Rosenlöf Anna-Mari" userId="a0b9cf59-5050-4b47-87a1-f15ffa09add5" providerId="ADAL" clId="{38F86991-D51F-4944-A151-D73CA2F24E05}" dt="2024-11-19T16:10:45.961" v="52" actId="21"/>
          <ac:spMkLst>
            <pc:docMk/>
            <pc:sldMk cId="239450157" sldId="280"/>
            <ac:spMk id="6" creationId="{1713C080-3F70-5913-D61D-B1165B53A125}"/>
          </ac:spMkLst>
        </pc:spChg>
        <pc:spChg chg="del">
          <ac:chgData name="Rosenlöf Anna-Mari" userId="a0b9cf59-5050-4b47-87a1-f15ffa09add5" providerId="ADAL" clId="{38F86991-D51F-4944-A151-D73CA2F24E05}" dt="2024-11-19T16:10:45.961" v="52" actId="21"/>
          <ac:spMkLst>
            <pc:docMk/>
            <pc:sldMk cId="239450157" sldId="280"/>
            <ac:spMk id="8" creationId="{2E812D8C-EF12-740D-AEC9-01DE33596F96}"/>
          </ac:spMkLst>
        </pc:spChg>
        <pc:spChg chg="del">
          <ac:chgData name="Rosenlöf Anna-Mari" userId="a0b9cf59-5050-4b47-87a1-f15ffa09add5" providerId="ADAL" clId="{38F86991-D51F-4944-A151-D73CA2F24E05}" dt="2024-11-19T16:10:45.961" v="52" actId="21"/>
          <ac:spMkLst>
            <pc:docMk/>
            <pc:sldMk cId="239450157" sldId="280"/>
            <ac:spMk id="9" creationId="{C532C9F9-56B6-5951-E744-364BD7F448D3}"/>
          </ac:spMkLst>
        </pc:spChg>
        <pc:spChg chg="add del mod ord">
          <ac:chgData name="Rosenlöf Anna-Mari" userId="a0b9cf59-5050-4b47-87a1-f15ffa09add5" providerId="ADAL" clId="{38F86991-D51F-4944-A151-D73CA2F24E05}" dt="2024-11-19T16:09:19.907" v="43" actId="6264"/>
          <ac:spMkLst>
            <pc:docMk/>
            <pc:sldMk cId="239450157" sldId="280"/>
            <ac:spMk id="10" creationId="{AC4CA502-F862-426D-2BAE-4E6B457FAB55}"/>
          </ac:spMkLst>
        </pc:spChg>
        <pc:spChg chg="del">
          <ac:chgData name="Rosenlöf Anna-Mari" userId="a0b9cf59-5050-4b47-87a1-f15ffa09add5" providerId="ADAL" clId="{38F86991-D51F-4944-A151-D73CA2F24E05}" dt="2024-11-19T16:10:45.961" v="52" actId="21"/>
          <ac:spMkLst>
            <pc:docMk/>
            <pc:sldMk cId="239450157" sldId="280"/>
            <ac:spMk id="12" creationId="{48A346CC-BDEC-C0BC-743E-4FDE71037E50}"/>
          </ac:spMkLst>
        </pc:spChg>
        <pc:spChg chg="del">
          <ac:chgData name="Rosenlöf Anna-Mari" userId="a0b9cf59-5050-4b47-87a1-f15ffa09add5" providerId="ADAL" clId="{38F86991-D51F-4944-A151-D73CA2F24E05}" dt="2024-11-19T16:10:45.961" v="52" actId="21"/>
          <ac:spMkLst>
            <pc:docMk/>
            <pc:sldMk cId="239450157" sldId="280"/>
            <ac:spMk id="13" creationId="{FA0B47D1-1472-A6C5-0C69-E3C29800A71A}"/>
          </ac:spMkLst>
        </pc:spChg>
        <pc:spChg chg="del">
          <ac:chgData name="Rosenlöf Anna-Mari" userId="a0b9cf59-5050-4b47-87a1-f15ffa09add5" providerId="ADAL" clId="{38F86991-D51F-4944-A151-D73CA2F24E05}" dt="2024-11-19T16:10:45.961" v="52" actId="21"/>
          <ac:spMkLst>
            <pc:docMk/>
            <pc:sldMk cId="239450157" sldId="280"/>
            <ac:spMk id="15" creationId="{D0C0BB65-4AD9-79A4-23CE-28C55309C3B8}"/>
          </ac:spMkLst>
        </pc:spChg>
        <pc:spChg chg="del">
          <ac:chgData name="Rosenlöf Anna-Mari" userId="a0b9cf59-5050-4b47-87a1-f15ffa09add5" providerId="ADAL" clId="{38F86991-D51F-4944-A151-D73CA2F24E05}" dt="2024-11-19T16:10:45.961" v="52" actId="21"/>
          <ac:spMkLst>
            <pc:docMk/>
            <pc:sldMk cId="239450157" sldId="280"/>
            <ac:spMk id="16" creationId="{8CF12583-56DA-91DF-8D61-3B65D9074472}"/>
          </ac:spMkLst>
        </pc:spChg>
        <pc:spChg chg="del">
          <ac:chgData name="Rosenlöf Anna-Mari" userId="a0b9cf59-5050-4b47-87a1-f15ffa09add5" providerId="ADAL" clId="{38F86991-D51F-4944-A151-D73CA2F24E05}" dt="2024-11-19T16:10:45.961" v="52" actId="21"/>
          <ac:spMkLst>
            <pc:docMk/>
            <pc:sldMk cId="239450157" sldId="280"/>
            <ac:spMk id="18" creationId="{C60BD205-6EF8-A52B-55B8-9F5935689A0A}"/>
          </ac:spMkLst>
        </pc:spChg>
        <pc:spChg chg="del">
          <ac:chgData name="Rosenlöf Anna-Mari" userId="a0b9cf59-5050-4b47-87a1-f15ffa09add5" providerId="ADAL" clId="{38F86991-D51F-4944-A151-D73CA2F24E05}" dt="2024-11-19T16:10:45.961" v="52" actId="21"/>
          <ac:spMkLst>
            <pc:docMk/>
            <pc:sldMk cId="239450157" sldId="280"/>
            <ac:spMk id="19" creationId="{1EFF0222-7D03-C94D-8738-DE4B33B97204}"/>
          </ac:spMkLst>
        </pc:spChg>
        <pc:spChg chg="del mod">
          <ac:chgData name="Rosenlöf Anna-Mari" userId="a0b9cf59-5050-4b47-87a1-f15ffa09add5" providerId="ADAL" clId="{38F86991-D51F-4944-A151-D73CA2F24E05}" dt="2024-11-19T16:10:45.961" v="52" actId="21"/>
          <ac:spMkLst>
            <pc:docMk/>
            <pc:sldMk cId="239450157" sldId="280"/>
            <ac:spMk id="20" creationId="{50163D22-74AA-B4AE-1270-A641F6271BB2}"/>
          </ac:spMkLst>
        </pc:spChg>
        <pc:spChg chg="del">
          <ac:chgData name="Rosenlöf Anna-Mari" userId="a0b9cf59-5050-4b47-87a1-f15ffa09add5" providerId="ADAL" clId="{38F86991-D51F-4944-A151-D73CA2F24E05}" dt="2024-11-19T16:10:45.961" v="52" actId="21"/>
          <ac:spMkLst>
            <pc:docMk/>
            <pc:sldMk cId="239450157" sldId="280"/>
            <ac:spMk id="22" creationId="{316EB92A-DA8E-95D2-C7F0-D42E9DDA700A}"/>
          </ac:spMkLst>
        </pc:spChg>
        <pc:spChg chg="del">
          <ac:chgData name="Rosenlöf Anna-Mari" userId="a0b9cf59-5050-4b47-87a1-f15ffa09add5" providerId="ADAL" clId="{38F86991-D51F-4944-A151-D73CA2F24E05}" dt="2024-11-19T16:10:45.961" v="52" actId="21"/>
          <ac:spMkLst>
            <pc:docMk/>
            <pc:sldMk cId="239450157" sldId="280"/>
            <ac:spMk id="23" creationId="{FF762C83-6BC4-8DF1-848D-4FBB24E9CDAB}"/>
          </ac:spMkLst>
        </pc:spChg>
        <pc:spChg chg="del">
          <ac:chgData name="Rosenlöf Anna-Mari" userId="a0b9cf59-5050-4b47-87a1-f15ffa09add5" providerId="ADAL" clId="{38F86991-D51F-4944-A151-D73CA2F24E05}" dt="2024-11-19T16:10:45.961" v="52" actId="21"/>
          <ac:spMkLst>
            <pc:docMk/>
            <pc:sldMk cId="239450157" sldId="280"/>
            <ac:spMk id="26" creationId="{FA609B35-512C-04C0-26F8-7097539505AC}"/>
          </ac:spMkLst>
        </pc:spChg>
        <pc:spChg chg="del">
          <ac:chgData name="Rosenlöf Anna-Mari" userId="a0b9cf59-5050-4b47-87a1-f15ffa09add5" providerId="ADAL" clId="{38F86991-D51F-4944-A151-D73CA2F24E05}" dt="2024-11-19T16:10:45.961" v="52" actId="21"/>
          <ac:spMkLst>
            <pc:docMk/>
            <pc:sldMk cId="239450157" sldId="280"/>
            <ac:spMk id="29" creationId="{1F03C1D4-4B55-9F22-E4F8-B02799FCA810}"/>
          </ac:spMkLst>
        </pc:spChg>
        <pc:spChg chg="del">
          <ac:chgData name="Rosenlöf Anna-Mari" userId="a0b9cf59-5050-4b47-87a1-f15ffa09add5" providerId="ADAL" clId="{38F86991-D51F-4944-A151-D73CA2F24E05}" dt="2024-11-19T16:10:45.961" v="52" actId="21"/>
          <ac:spMkLst>
            <pc:docMk/>
            <pc:sldMk cId="239450157" sldId="280"/>
            <ac:spMk id="31" creationId="{436BF13B-64F8-34B1-85C1-4DFA84D4FD85}"/>
          </ac:spMkLst>
        </pc:spChg>
        <pc:spChg chg="del">
          <ac:chgData name="Rosenlöf Anna-Mari" userId="a0b9cf59-5050-4b47-87a1-f15ffa09add5" providerId="ADAL" clId="{38F86991-D51F-4944-A151-D73CA2F24E05}" dt="2024-11-19T16:10:45.961" v="52" actId="21"/>
          <ac:spMkLst>
            <pc:docMk/>
            <pc:sldMk cId="239450157" sldId="280"/>
            <ac:spMk id="65" creationId="{1C1B8C9F-50CB-8A5B-8818-6FE076EF41BE}"/>
          </ac:spMkLst>
        </pc:spChg>
        <pc:spChg chg="del">
          <ac:chgData name="Rosenlöf Anna-Mari" userId="a0b9cf59-5050-4b47-87a1-f15ffa09add5" providerId="ADAL" clId="{38F86991-D51F-4944-A151-D73CA2F24E05}" dt="2024-11-19T16:10:45.961" v="52" actId="21"/>
          <ac:spMkLst>
            <pc:docMk/>
            <pc:sldMk cId="239450157" sldId="280"/>
            <ac:spMk id="66" creationId="{7E2378BA-E080-44CA-44D0-C71FAF2A5557}"/>
          </ac:spMkLst>
        </pc:spChg>
        <pc:spChg chg="del">
          <ac:chgData name="Rosenlöf Anna-Mari" userId="a0b9cf59-5050-4b47-87a1-f15ffa09add5" providerId="ADAL" clId="{38F86991-D51F-4944-A151-D73CA2F24E05}" dt="2024-11-19T16:10:45.961" v="52" actId="21"/>
          <ac:spMkLst>
            <pc:docMk/>
            <pc:sldMk cId="239450157" sldId="280"/>
            <ac:spMk id="69" creationId="{BB70B99E-9437-E872-AC13-B47E6994E13B}"/>
          </ac:spMkLst>
        </pc:spChg>
        <pc:picChg chg="del">
          <ac:chgData name="Rosenlöf Anna-Mari" userId="a0b9cf59-5050-4b47-87a1-f15ffa09add5" providerId="ADAL" clId="{38F86991-D51F-4944-A151-D73CA2F24E05}" dt="2024-11-19T16:10:45.961" v="52" actId="21"/>
          <ac:picMkLst>
            <pc:docMk/>
            <pc:sldMk cId="239450157" sldId="280"/>
            <ac:picMk id="7" creationId="{5920C6FE-B1CD-8D76-C39C-A2A4B8EA183C}"/>
          </ac:picMkLst>
        </pc:picChg>
        <pc:picChg chg="del">
          <ac:chgData name="Rosenlöf Anna-Mari" userId="a0b9cf59-5050-4b47-87a1-f15ffa09add5" providerId="ADAL" clId="{38F86991-D51F-4944-A151-D73CA2F24E05}" dt="2024-11-19T16:10:45.961" v="52" actId="21"/>
          <ac:picMkLst>
            <pc:docMk/>
            <pc:sldMk cId="239450157" sldId="280"/>
            <ac:picMk id="108" creationId="{BD2A7273-40F6-4491-6CEA-04D1262EAB90}"/>
          </ac:picMkLst>
        </pc:picChg>
      </pc:sldChg>
      <pc:sldChg chg="addSp modSp new del mod">
        <pc:chgData name="Rosenlöf Anna-Mari" userId="a0b9cf59-5050-4b47-87a1-f15ffa09add5" providerId="ADAL" clId="{38F86991-D51F-4944-A151-D73CA2F24E05}" dt="2024-11-19T16:13:05.004" v="87" actId="47"/>
        <pc:sldMkLst>
          <pc:docMk/>
          <pc:sldMk cId="3176041714" sldId="281"/>
        </pc:sldMkLst>
        <pc:spChg chg="add mod">
          <ac:chgData name="Rosenlöf Anna-Mari" userId="a0b9cf59-5050-4b47-87a1-f15ffa09add5" providerId="ADAL" clId="{38F86991-D51F-4944-A151-D73CA2F24E05}" dt="2024-11-19T16:11:49.716" v="66" actId="1076"/>
          <ac:spMkLst>
            <pc:docMk/>
            <pc:sldMk cId="3176041714" sldId="281"/>
            <ac:spMk id="2" creationId="{6955B39C-9852-BDBA-AE42-D547385006A2}"/>
          </ac:spMkLst>
        </pc:spChg>
        <pc:spChg chg="add mod">
          <ac:chgData name="Rosenlöf Anna-Mari" userId="a0b9cf59-5050-4b47-87a1-f15ffa09add5" providerId="ADAL" clId="{38F86991-D51F-4944-A151-D73CA2F24E05}" dt="2024-11-19T16:11:49.716" v="66" actId="1076"/>
          <ac:spMkLst>
            <pc:docMk/>
            <pc:sldMk cId="3176041714" sldId="281"/>
            <ac:spMk id="3" creationId="{79D60738-982C-7D1C-70DF-B8BBECB7F8A4}"/>
          </ac:spMkLst>
        </pc:spChg>
        <pc:spChg chg="add mod">
          <ac:chgData name="Rosenlöf Anna-Mari" userId="a0b9cf59-5050-4b47-87a1-f15ffa09add5" providerId="ADAL" clId="{38F86991-D51F-4944-A151-D73CA2F24E05}" dt="2024-11-19T16:11:49.716" v="66" actId="1076"/>
          <ac:spMkLst>
            <pc:docMk/>
            <pc:sldMk cId="3176041714" sldId="281"/>
            <ac:spMk id="4" creationId="{4A240EC7-8400-ED94-3015-DF48F974A6FD}"/>
          </ac:spMkLst>
        </pc:spChg>
        <pc:spChg chg="add mod">
          <ac:chgData name="Rosenlöf Anna-Mari" userId="a0b9cf59-5050-4b47-87a1-f15ffa09add5" providerId="ADAL" clId="{38F86991-D51F-4944-A151-D73CA2F24E05}" dt="2024-11-19T16:10:52.245" v="54"/>
          <ac:spMkLst>
            <pc:docMk/>
            <pc:sldMk cId="3176041714" sldId="281"/>
            <ac:spMk id="5" creationId="{8EB63D4A-05C1-9903-3325-AC1BE5046510}"/>
          </ac:spMkLst>
        </pc:spChg>
        <pc:spChg chg="add mod">
          <ac:chgData name="Rosenlöf Anna-Mari" userId="a0b9cf59-5050-4b47-87a1-f15ffa09add5" providerId="ADAL" clId="{38F86991-D51F-4944-A151-D73CA2F24E05}" dt="2024-11-19T16:10:52.245" v="54"/>
          <ac:spMkLst>
            <pc:docMk/>
            <pc:sldMk cId="3176041714" sldId="281"/>
            <ac:spMk id="6" creationId="{1713C080-3F70-5913-D61D-B1165B53A125}"/>
          </ac:spMkLst>
        </pc:spChg>
        <pc:spChg chg="add mod">
          <ac:chgData name="Rosenlöf Anna-Mari" userId="a0b9cf59-5050-4b47-87a1-f15ffa09add5" providerId="ADAL" clId="{38F86991-D51F-4944-A151-D73CA2F24E05}" dt="2024-11-19T16:10:52.245" v="54"/>
          <ac:spMkLst>
            <pc:docMk/>
            <pc:sldMk cId="3176041714" sldId="281"/>
            <ac:spMk id="8" creationId="{2E812D8C-EF12-740D-AEC9-01DE33596F96}"/>
          </ac:spMkLst>
        </pc:spChg>
        <pc:spChg chg="add mod">
          <ac:chgData name="Rosenlöf Anna-Mari" userId="a0b9cf59-5050-4b47-87a1-f15ffa09add5" providerId="ADAL" clId="{38F86991-D51F-4944-A151-D73CA2F24E05}" dt="2024-11-19T16:10:52.245" v="54"/>
          <ac:spMkLst>
            <pc:docMk/>
            <pc:sldMk cId="3176041714" sldId="281"/>
            <ac:spMk id="9" creationId="{C532C9F9-56B6-5951-E744-364BD7F448D3}"/>
          </ac:spMkLst>
        </pc:spChg>
        <pc:spChg chg="add mod">
          <ac:chgData name="Rosenlöf Anna-Mari" userId="a0b9cf59-5050-4b47-87a1-f15ffa09add5" providerId="ADAL" clId="{38F86991-D51F-4944-A151-D73CA2F24E05}" dt="2024-11-19T16:11:49.716" v="66" actId="1076"/>
          <ac:spMkLst>
            <pc:docMk/>
            <pc:sldMk cId="3176041714" sldId="281"/>
            <ac:spMk id="10" creationId="{C174F8D9-5AE9-4B48-E9FD-EAF6D05847A3}"/>
          </ac:spMkLst>
        </pc:spChg>
        <pc:spChg chg="add mod">
          <ac:chgData name="Rosenlöf Anna-Mari" userId="a0b9cf59-5050-4b47-87a1-f15ffa09add5" providerId="ADAL" clId="{38F86991-D51F-4944-A151-D73CA2F24E05}" dt="2024-11-19T16:11:49.716" v="66" actId="1076"/>
          <ac:spMkLst>
            <pc:docMk/>
            <pc:sldMk cId="3176041714" sldId="281"/>
            <ac:spMk id="11" creationId="{A6955DFC-0DAE-B9BD-1DFE-3758A752AC3E}"/>
          </ac:spMkLst>
        </pc:spChg>
        <pc:spChg chg="add mod">
          <ac:chgData name="Rosenlöf Anna-Mari" userId="a0b9cf59-5050-4b47-87a1-f15ffa09add5" providerId="ADAL" clId="{38F86991-D51F-4944-A151-D73CA2F24E05}" dt="2024-11-19T16:10:52.245" v="54"/>
          <ac:spMkLst>
            <pc:docMk/>
            <pc:sldMk cId="3176041714" sldId="281"/>
            <ac:spMk id="12" creationId="{48A346CC-BDEC-C0BC-743E-4FDE71037E50}"/>
          </ac:spMkLst>
        </pc:spChg>
        <pc:spChg chg="add mod">
          <ac:chgData name="Rosenlöf Anna-Mari" userId="a0b9cf59-5050-4b47-87a1-f15ffa09add5" providerId="ADAL" clId="{38F86991-D51F-4944-A151-D73CA2F24E05}" dt="2024-11-19T16:10:52.245" v="54"/>
          <ac:spMkLst>
            <pc:docMk/>
            <pc:sldMk cId="3176041714" sldId="281"/>
            <ac:spMk id="13" creationId="{FA0B47D1-1472-A6C5-0C69-E3C29800A71A}"/>
          </ac:spMkLst>
        </pc:spChg>
        <pc:spChg chg="add mod">
          <ac:chgData name="Rosenlöf Anna-Mari" userId="a0b9cf59-5050-4b47-87a1-f15ffa09add5" providerId="ADAL" clId="{38F86991-D51F-4944-A151-D73CA2F24E05}" dt="2024-11-19T16:11:49.716" v="66" actId="1076"/>
          <ac:spMkLst>
            <pc:docMk/>
            <pc:sldMk cId="3176041714" sldId="281"/>
            <ac:spMk id="14" creationId="{D3D410F0-CC64-B0B8-BF99-B9E3C296F22E}"/>
          </ac:spMkLst>
        </pc:spChg>
        <pc:spChg chg="add mod">
          <ac:chgData name="Rosenlöf Anna-Mari" userId="a0b9cf59-5050-4b47-87a1-f15ffa09add5" providerId="ADAL" clId="{38F86991-D51F-4944-A151-D73CA2F24E05}" dt="2024-11-19T16:10:52.245" v="54"/>
          <ac:spMkLst>
            <pc:docMk/>
            <pc:sldMk cId="3176041714" sldId="281"/>
            <ac:spMk id="15" creationId="{D0C0BB65-4AD9-79A4-23CE-28C55309C3B8}"/>
          </ac:spMkLst>
        </pc:spChg>
        <pc:spChg chg="add mod">
          <ac:chgData name="Rosenlöf Anna-Mari" userId="a0b9cf59-5050-4b47-87a1-f15ffa09add5" providerId="ADAL" clId="{38F86991-D51F-4944-A151-D73CA2F24E05}" dt="2024-11-19T16:10:52.245" v="54"/>
          <ac:spMkLst>
            <pc:docMk/>
            <pc:sldMk cId="3176041714" sldId="281"/>
            <ac:spMk id="16" creationId="{8CF12583-56DA-91DF-8D61-3B65D9074472}"/>
          </ac:spMkLst>
        </pc:spChg>
        <pc:spChg chg="add mod">
          <ac:chgData name="Rosenlöf Anna-Mari" userId="a0b9cf59-5050-4b47-87a1-f15ffa09add5" providerId="ADAL" clId="{38F86991-D51F-4944-A151-D73CA2F24E05}" dt="2024-11-19T16:11:49.716" v="66" actId="1076"/>
          <ac:spMkLst>
            <pc:docMk/>
            <pc:sldMk cId="3176041714" sldId="281"/>
            <ac:spMk id="17" creationId="{3A046B69-0CC4-43E3-CC00-388A8F2CD0FF}"/>
          </ac:spMkLst>
        </pc:spChg>
        <pc:spChg chg="add mod">
          <ac:chgData name="Rosenlöf Anna-Mari" userId="a0b9cf59-5050-4b47-87a1-f15ffa09add5" providerId="ADAL" clId="{38F86991-D51F-4944-A151-D73CA2F24E05}" dt="2024-11-19T16:10:52.245" v="54"/>
          <ac:spMkLst>
            <pc:docMk/>
            <pc:sldMk cId="3176041714" sldId="281"/>
            <ac:spMk id="18" creationId="{C60BD205-6EF8-A52B-55B8-9F5935689A0A}"/>
          </ac:spMkLst>
        </pc:spChg>
        <pc:spChg chg="add mod">
          <ac:chgData name="Rosenlöf Anna-Mari" userId="a0b9cf59-5050-4b47-87a1-f15ffa09add5" providerId="ADAL" clId="{38F86991-D51F-4944-A151-D73CA2F24E05}" dt="2024-11-19T16:10:52.245" v="54"/>
          <ac:spMkLst>
            <pc:docMk/>
            <pc:sldMk cId="3176041714" sldId="281"/>
            <ac:spMk id="19" creationId="{1EFF0222-7D03-C94D-8738-DE4B33B97204}"/>
          </ac:spMkLst>
        </pc:spChg>
        <pc:spChg chg="add mod">
          <ac:chgData name="Rosenlöf Anna-Mari" userId="a0b9cf59-5050-4b47-87a1-f15ffa09add5" providerId="ADAL" clId="{38F86991-D51F-4944-A151-D73CA2F24E05}" dt="2024-11-19T16:10:52.245" v="54"/>
          <ac:spMkLst>
            <pc:docMk/>
            <pc:sldMk cId="3176041714" sldId="281"/>
            <ac:spMk id="20" creationId="{50163D22-74AA-B4AE-1270-A641F6271BB2}"/>
          </ac:spMkLst>
        </pc:spChg>
        <pc:spChg chg="add mod">
          <ac:chgData name="Rosenlöf Anna-Mari" userId="a0b9cf59-5050-4b47-87a1-f15ffa09add5" providerId="ADAL" clId="{38F86991-D51F-4944-A151-D73CA2F24E05}" dt="2024-11-19T16:11:49.716" v="66" actId="1076"/>
          <ac:spMkLst>
            <pc:docMk/>
            <pc:sldMk cId="3176041714" sldId="281"/>
            <ac:spMk id="21" creationId="{747C2393-7ACF-6624-8F76-24DB82B52DBE}"/>
          </ac:spMkLst>
        </pc:spChg>
        <pc:spChg chg="add mod">
          <ac:chgData name="Rosenlöf Anna-Mari" userId="a0b9cf59-5050-4b47-87a1-f15ffa09add5" providerId="ADAL" clId="{38F86991-D51F-4944-A151-D73CA2F24E05}" dt="2024-11-19T16:10:52.245" v="54"/>
          <ac:spMkLst>
            <pc:docMk/>
            <pc:sldMk cId="3176041714" sldId="281"/>
            <ac:spMk id="22" creationId="{316EB92A-DA8E-95D2-C7F0-D42E9DDA700A}"/>
          </ac:spMkLst>
        </pc:spChg>
        <pc:spChg chg="add mod">
          <ac:chgData name="Rosenlöf Anna-Mari" userId="a0b9cf59-5050-4b47-87a1-f15ffa09add5" providerId="ADAL" clId="{38F86991-D51F-4944-A151-D73CA2F24E05}" dt="2024-11-19T16:10:52.245" v="54"/>
          <ac:spMkLst>
            <pc:docMk/>
            <pc:sldMk cId="3176041714" sldId="281"/>
            <ac:spMk id="23" creationId="{FF762C83-6BC4-8DF1-848D-4FBB24E9CDAB}"/>
          </ac:spMkLst>
        </pc:spChg>
        <pc:spChg chg="add mod">
          <ac:chgData name="Rosenlöf Anna-Mari" userId="a0b9cf59-5050-4b47-87a1-f15ffa09add5" providerId="ADAL" clId="{38F86991-D51F-4944-A151-D73CA2F24E05}" dt="2024-11-19T16:11:49.716" v="66" actId="1076"/>
          <ac:spMkLst>
            <pc:docMk/>
            <pc:sldMk cId="3176041714" sldId="281"/>
            <ac:spMk id="24" creationId="{398FD056-AB91-FC34-9CCD-CD0452131250}"/>
          </ac:spMkLst>
        </pc:spChg>
        <pc:spChg chg="add mod">
          <ac:chgData name="Rosenlöf Anna-Mari" userId="a0b9cf59-5050-4b47-87a1-f15ffa09add5" providerId="ADAL" clId="{38F86991-D51F-4944-A151-D73CA2F24E05}" dt="2024-11-19T16:11:49.716" v="66" actId="1076"/>
          <ac:spMkLst>
            <pc:docMk/>
            <pc:sldMk cId="3176041714" sldId="281"/>
            <ac:spMk id="25" creationId="{8DE6C475-AAAF-2BCB-EC92-C8CEC3A2A066}"/>
          </ac:spMkLst>
        </pc:spChg>
        <pc:spChg chg="add mod">
          <ac:chgData name="Rosenlöf Anna-Mari" userId="a0b9cf59-5050-4b47-87a1-f15ffa09add5" providerId="ADAL" clId="{38F86991-D51F-4944-A151-D73CA2F24E05}" dt="2024-11-19T16:10:52.245" v="54"/>
          <ac:spMkLst>
            <pc:docMk/>
            <pc:sldMk cId="3176041714" sldId="281"/>
            <ac:spMk id="26" creationId="{FA609B35-512C-04C0-26F8-7097539505AC}"/>
          </ac:spMkLst>
        </pc:spChg>
        <pc:spChg chg="add mod">
          <ac:chgData name="Rosenlöf Anna-Mari" userId="a0b9cf59-5050-4b47-87a1-f15ffa09add5" providerId="ADAL" clId="{38F86991-D51F-4944-A151-D73CA2F24E05}" dt="2024-11-19T16:11:49.716" v="66" actId="1076"/>
          <ac:spMkLst>
            <pc:docMk/>
            <pc:sldMk cId="3176041714" sldId="281"/>
            <ac:spMk id="27" creationId="{FAB53C3D-FF57-283D-8740-959D025A553A}"/>
          </ac:spMkLst>
        </pc:spChg>
        <pc:spChg chg="add mod">
          <ac:chgData name="Rosenlöf Anna-Mari" userId="a0b9cf59-5050-4b47-87a1-f15ffa09add5" providerId="ADAL" clId="{38F86991-D51F-4944-A151-D73CA2F24E05}" dt="2024-11-19T16:11:49.716" v="66" actId="1076"/>
          <ac:spMkLst>
            <pc:docMk/>
            <pc:sldMk cId="3176041714" sldId="281"/>
            <ac:spMk id="28" creationId="{39957B03-AD66-C0D9-0A46-512CEB5E6E29}"/>
          </ac:spMkLst>
        </pc:spChg>
        <pc:spChg chg="add mod">
          <ac:chgData name="Rosenlöf Anna-Mari" userId="a0b9cf59-5050-4b47-87a1-f15ffa09add5" providerId="ADAL" clId="{38F86991-D51F-4944-A151-D73CA2F24E05}" dt="2024-11-19T16:10:52.245" v="54"/>
          <ac:spMkLst>
            <pc:docMk/>
            <pc:sldMk cId="3176041714" sldId="281"/>
            <ac:spMk id="29" creationId="{1F03C1D4-4B55-9F22-E4F8-B02799FCA810}"/>
          </ac:spMkLst>
        </pc:spChg>
        <pc:spChg chg="add mod">
          <ac:chgData name="Rosenlöf Anna-Mari" userId="a0b9cf59-5050-4b47-87a1-f15ffa09add5" providerId="ADAL" clId="{38F86991-D51F-4944-A151-D73CA2F24E05}" dt="2024-11-19T16:11:49.716" v="66" actId="1076"/>
          <ac:spMkLst>
            <pc:docMk/>
            <pc:sldMk cId="3176041714" sldId="281"/>
            <ac:spMk id="30" creationId="{4704A1F3-FD8E-E2D5-2B6F-CD308523EE2A}"/>
          </ac:spMkLst>
        </pc:spChg>
        <pc:spChg chg="add mod">
          <ac:chgData name="Rosenlöf Anna-Mari" userId="a0b9cf59-5050-4b47-87a1-f15ffa09add5" providerId="ADAL" clId="{38F86991-D51F-4944-A151-D73CA2F24E05}" dt="2024-11-19T16:10:52.245" v="54"/>
          <ac:spMkLst>
            <pc:docMk/>
            <pc:sldMk cId="3176041714" sldId="281"/>
            <ac:spMk id="31" creationId="{436BF13B-64F8-34B1-85C1-4DFA84D4FD85}"/>
          </ac:spMkLst>
        </pc:spChg>
        <pc:spChg chg="add mod">
          <ac:chgData name="Rosenlöf Anna-Mari" userId="a0b9cf59-5050-4b47-87a1-f15ffa09add5" providerId="ADAL" clId="{38F86991-D51F-4944-A151-D73CA2F24E05}" dt="2024-11-19T16:11:49.716" v="66" actId="1076"/>
          <ac:spMkLst>
            <pc:docMk/>
            <pc:sldMk cId="3176041714" sldId="281"/>
            <ac:spMk id="32" creationId="{FF21C999-C599-4D60-E41C-20BE67FC6251}"/>
          </ac:spMkLst>
        </pc:spChg>
        <pc:spChg chg="add mod">
          <ac:chgData name="Rosenlöf Anna-Mari" userId="a0b9cf59-5050-4b47-87a1-f15ffa09add5" providerId="ADAL" clId="{38F86991-D51F-4944-A151-D73CA2F24E05}" dt="2024-11-19T16:11:49.716" v="66" actId="1076"/>
          <ac:spMkLst>
            <pc:docMk/>
            <pc:sldMk cId="3176041714" sldId="281"/>
            <ac:spMk id="33" creationId="{F4F77FF8-B1FC-C025-AA02-41DC1BB74705}"/>
          </ac:spMkLst>
        </pc:spChg>
        <pc:spChg chg="add mod">
          <ac:chgData name="Rosenlöf Anna-Mari" userId="a0b9cf59-5050-4b47-87a1-f15ffa09add5" providerId="ADAL" clId="{38F86991-D51F-4944-A151-D73CA2F24E05}" dt="2024-11-19T16:11:49.716" v="66" actId="1076"/>
          <ac:spMkLst>
            <pc:docMk/>
            <pc:sldMk cId="3176041714" sldId="281"/>
            <ac:spMk id="34" creationId="{E2A952FB-DAC7-7B7C-FA14-BA713F72EE60}"/>
          </ac:spMkLst>
        </pc:spChg>
        <pc:spChg chg="add mod">
          <ac:chgData name="Rosenlöf Anna-Mari" userId="a0b9cf59-5050-4b47-87a1-f15ffa09add5" providerId="ADAL" clId="{38F86991-D51F-4944-A151-D73CA2F24E05}" dt="2024-11-19T16:11:49.716" v="66" actId="1076"/>
          <ac:spMkLst>
            <pc:docMk/>
            <pc:sldMk cId="3176041714" sldId="281"/>
            <ac:spMk id="35" creationId="{C871019A-0859-57F2-EB64-AAF425522FC1}"/>
          </ac:spMkLst>
        </pc:spChg>
        <pc:spChg chg="add mod">
          <ac:chgData name="Rosenlöf Anna-Mari" userId="a0b9cf59-5050-4b47-87a1-f15ffa09add5" providerId="ADAL" clId="{38F86991-D51F-4944-A151-D73CA2F24E05}" dt="2024-11-19T16:11:49.716" v="66" actId="1076"/>
          <ac:spMkLst>
            <pc:docMk/>
            <pc:sldMk cId="3176041714" sldId="281"/>
            <ac:spMk id="36" creationId="{6E5E90E7-4310-DAFE-7A94-3FA1B51AF831}"/>
          </ac:spMkLst>
        </pc:spChg>
        <pc:spChg chg="add mod">
          <ac:chgData name="Rosenlöf Anna-Mari" userId="a0b9cf59-5050-4b47-87a1-f15ffa09add5" providerId="ADAL" clId="{38F86991-D51F-4944-A151-D73CA2F24E05}" dt="2024-11-19T16:11:49.716" v="66" actId="1076"/>
          <ac:spMkLst>
            <pc:docMk/>
            <pc:sldMk cId="3176041714" sldId="281"/>
            <ac:spMk id="37" creationId="{2D2C891F-5CAA-F787-A219-6FCD4EDBC67D}"/>
          </ac:spMkLst>
        </pc:spChg>
        <pc:spChg chg="add mod">
          <ac:chgData name="Rosenlöf Anna-Mari" userId="a0b9cf59-5050-4b47-87a1-f15ffa09add5" providerId="ADAL" clId="{38F86991-D51F-4944-A151-D73CA2F24E05}" dt="2024-11-19T16:11:08.301" v="58"/>
          <ac:spMkLst>
            <pc:docMk/>
            <pc:sldMk cId="3176041714" sldId="281"/>
            <ac:spMk id="40" creationId="{48483560-B65D-A663-7D9D-47790D48E14D}"/>
          </ac:spMkLst>
        </pc:spChg>
        <pc:spChg chg="add mod">
          <ac:chgData name="Rosenlöf Anna-Mari" userId="a0b9cf59-5050-4b47-87a1-f15ffa09add5" providerId="ADAL" clId="{38F86991-D51F-4944-A151-D73CA2F24E05}" dt="2024-11-19T16:11:55.196" v="69" actId="1076"/>
          <ac:spMkLst>
            <pc:docMk/>
            <pc:sldMk cId="3176041714" sldId="281"/>
            <ac:spMk id="41" creationId="{6842BB05-D997-653F-1E7E-CEB56F688903}"/>
          </ac:spMkLst>
        </pc:spChg>
        <pc:spChg chg="add mod">
          <ac:chgData name="Rosenlöf Anna-Mari" userId="a0b9cf59-5050-4b47-87a1-f15ffa09add5" providerId="ADAL" clId="{38F86991-D51F-4944-A151-D73CA2F24E05}" dt="2024-11-19T16:12:22.184" v="86" actId="20577"/>
          <ac:spMkLst>
            <pc:docMk/>
            <pc:sldMk cId="3176041714" sldId="281"/>
            <ac:spMk id="42" creationId="{7E7892A6-FB1E-F110-003B-9FFAC9D496E6}"/>
          </ac:spMkLst>
        </pc:spChg>
        <pc:spChg chg="add mod">
          <ac:chgData name="Rosenlöf Anna-Mari" userId="a0b9cf59-5050-4b47-87a1-f15ffa09add5" providerId="ADAL" clId="{38F86991-D51F-4944-A151-D73CA2F24E05}" dt="2024-11-19T16:10:52.245" v="54"/>
          <ac:spMkLst>
            <pc:docMk/>
            <pc:sldMk cId="3176041714" sldId="281"/>
            <ac:spMk id="65" creationId="{1C1B8C9F-50CB-8A5B-8818-6FE076EF41BE}"/>
          </ac:spMkLst>
        </pc:spChg>
        <pc:spChg chg="add mod">
          <ac:chgData name="Rosenlöf Anna-Mari" userId="a0b9cf59-5050-4b47-87a1-f15ffa09add5" providerId="ADAL" clId="{38F86991-D51F-4944-A151-D73CA2F24E05}" dt="2024-11-19T16:10:52.245" v="54"/>
          <ac:spMkLst>
            <pc:docMk/>
            <pc:sldMk cId="3176041714" sldId="281"/>
            <ac:spMk id="66" creationId="{7E2378BA-E080-44CA-44D0-C71FAF2A5557}"/>
          </ac:spMkLst>
        </pc:spChg>
        <pc:spChg chg="add mod">
          <ac:chgData name="Rosenlöf Anna-Mari" userId="a0b9cf59-5050-4b47-87a1-f15ffa09add5" providerId="ADAL" clId="{38F86991-D51F-4944-A151-D73CA2F24E05}" dt="2024-11-19T16:10:52.245" v="54"/>
          <ac:spMkLst>
            <pc:docMk/>
            <pc:sldMk cId="3176041714" sldId="281"/>
            <ac:spMk id="69" creationId="{BB70B99E-9437-E872-AC13-B47E6994E13B}"/>
          </ac:spMkLst>
        </pc:spChg>
        <pc:picChg chg="add mod">
          <ac:chgData name="Rosenlöf Anna-Mari" userId="a0b9cf59-5050-4b47-87a1-f15ffa09add5" providerId="ADAL" clId="{38F86991-D51F-4944-A151-D73CA2F24E05}" dt="2024-11-19T16:10:52.245" v="54"/>
          <ac:picMkLst>
            <pc:docMk/>
            <pc:sldMk cId="3176041714" sldId="281"/>
            <ac:picMk id="7" creationId="{5920C6FE-B1CD-8D76-C39C-A2A4B8EA183C}"/>
          </ac:picMkLst>
        </pc:picChg>
        <pc:picChg chg="add mod">
          <ac:chgData name="Rosenlöf Anna-Mari" userId="a0b9cf59-5050-4b47-87a1-f15ffa09add5" providerId="ADAL" clId="{38F86991-D51F-4944-A151-D73CA2F24E05}" dt="2024-11-19T16:11:49.716" v="66" actId="1076"/>
          <ac:picMkLst>
            <pc:docMk/>
            <pc:sldMk cId="3176041714" sldId="281"/>
            <ac:picMk id="38" creationId="{D60DB64F-F453-82B0-D0B9-0A1FA748C17C}"/>
          </ac:picMkLst>
        </pc:picChg>
        <pc:picChg chg="add mod">
          <ac:chgData name="Rosenlöf Anna-Mari" userId="a0b9cf59-5050-4b47-87a1-f15ffa09add5" providerId="ADAL" clId="{38F86991-D51F-4944-A151-D73CA2F24E05}" dt="2024-11-19T16:11:49.716" v="66" actId="1076"/>
          <ac:picMkLst>
            <pc:docMk/>
            <pc:sldMk cId="3176041714" sldId="281"/>
            <ac:picMk id="39" creationId="{1949B968-FF84-D8A5-7C42-859B8EAA3561}"/>
          </ac:picMkLst>
        </pc:picChg>
        <pc:picChg chg="add mod">
          <ac:chgData name="Rosenlöf Anna-Mari" userId="a0b9cf59-5050-4b47-87a1-f15ffa09add5" providerId="ADAL" clId="{38F86991-D51F-4944-A151-D73CA2F24E05}" dt="2024-11-19T16:10:52.245" v="54"/>
          <ac:picMkLst>
            <pc:docMk/>
            <pc:sldMk cId="3176041714" sldId="281"/>
            <ac:picMk id="108" creationId="{BD2A7273-40F6-4491-6CEA-04D1262EAB90}"/>
          </ac:picMkLst>
        </pc:picChg>
      </pc:sldChg>
      <pc:sldMasterChg chg="add del addSldLayout delSldLayout">
        <pc:chgData name="Rosenlöf Anna-Mari" userId="a0b9cf59-5050-4b47-87a1-f15ffa09add5" providerId="ADAL" clId="{38F86991-D51F-4944-A151-D73CA2F24E05}" dt="2024-11-19T16:11:11.735" v="60" actId="47"/>
        <pc:sldMasterMkLst>
          <pc:docMk/>
          <pc:sldMasterMk cId="1202842848" sldId="2147483660"/>
        </pc:sldMasterMkLst>
        <pc:sldLayoutChg chg="add del">
          <pc:chgData name="Rosenlöf Anna-Mari" userId="a0b9cf59-5050-4b47-87a1-f15ffa09add5" providerId="ADAL" clId="{38F86991-D51F-4944-A151-D73CA2F24E05}" dt="2024-11-19T16:11:11.735" v="60" actId="47"/>
          <pc:sldLayoutMkLst>
            <pc:docMk/>
            <pc:sldMasterMk cId="1202842848" sldId="2147483660"/>
            <pc:sldLayoutMk cId="4107427426" sldId="2147483661"/>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2914194046" sldId="2147483662"/>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3039748344" sldId="2147483663"/>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223298871" sldId="2147483664"/>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2373877" sldId="2147483665"/>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478479390" sldId="2147483666"/>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2743331937" sldId="2147483667"/>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41587431" sldId="2147483668"/>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801419600" sldId="2147483669"/>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2144511999" sldId="2147483670"/>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711091492" sldId="2147483671"/>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427412650" sldId="2147483672"/>
          </pc:sldLayoutMkLst>
        </pc:sldLayoutChg>
        <pc:sldLayoutChg chg="add del">
          <pc:chgData name="Rosenlöf Anna-Mari" userId="a0b9cf59-5050-4b47-87a1-f15ffa09add5" providerId="ADAL" clId="{38F86991-D51F-4944-A151-D73CA2F24E05}" dt="2024-11-19T16:11:11.735" v="60" actId="47"/>
          <pc:sldLayoutMkLst>
            <pc:docMk/>
            <pc:sldMasterMk cId="1202842848" sldId="2147483660"/>
            <pc:sldLayoutMk cId="1497881506" sldId="214748367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0C236-9F00-4D05-1C01-47A2BEF2EF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7A17E459-9472-F7D4-A91E-CEECA4457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9615109B-B65B-A220-0870-F4182957B263}"/>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5C8249A4-4E6A-9683-5C6B-D2605FE95FF0}"/>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AB36D5E0-39D9-855E-25C6-DA5BAA4691BE}"/>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294113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8D99-2C74-FDC8-15C7-EE49641774BA}"/>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B29B2166-FDEE-6F88-0B2F-E6AD56FC85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A6003B7-7179-721C-2BA5-CC86089BC118}"/>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5FFC51E4-61ED-7972-267D-4C7E5B6C7F9F}"/>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EE76992-9E5D-CDEC-3452-70D9D67170B1}"/>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1550421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675041-C25A-1B3F-9812-DA1D9C1F9F5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062E4833-C0E7-ABF3-56DF-337035E5AF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336BB73F-866F-1AE4-81AD-5CBA31709A1F}"/>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E6C1BA23-F041-69CF-1F40-4FDEEFCA5765}"/>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DD83E93-F4D4-DFA2-6909-C1DDBB19F24C}"/>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137324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65B6E-1BA6-91DA-ACA7-30CA521354C9}"/>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AF58A328-7205-73BF-5B40-874DB0EBBC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37B1ECE7-DB72-40F4-D753-5EA7AD4D5361}"/>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859CC4ED-5E6C-412E-CEA5-0177BB6D518A}"/>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FE678BB9-1C7A-94DF-7C1F-FC3B2D9B146E}"/>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411092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65F3A-BDBF-13E6-B37F-388CDF224E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70F30C1B-3A7C-9D65-4E0C-B3979903A79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531AEF-6DBD-8F64-8A0D-B007F0F7ABE7}"/>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B5D3104A-DF13-730B-D5E3-949B4CCECAD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FB222B58-51F9-3ADE-2810-32F4E80B10D7}"/>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284752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8338-0267-473B-CAE6-EDD66A2B49B5}"/>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A457E233-64CA-242A-5B3C-8E68484747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3E82EA4E-0DD4-374C-0F0E-BD1E0ACA0D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D99F0609-C3C3-DC8B-BEFE-58951969A85C}"/>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6" name="Footer Placeholder 5">
            <a:extLst>
              <a:ext uri="{FF2B5EF4-FFF2-40B4-BE49-F238E27FC236}">
                <a16:creationId xmlns:a16="http://schemas.microsoft.com/office/drawing/2014/main" id="{0F8A28A2-F8AB-6D8A-DB94-59783352493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A2CA8515-9B24-9ED3-72D3-C28BED6BEEFD}"/>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387386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B136-F140-4982-B74D-7FEEF46C9294}"/>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85FB0BFD-2BDB-35DF-0144-61E44500E9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198E54-8E08-4CE8-590D-1AED84C782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5B5DA683-7A65-1D85-B279-30692E9E0D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CAED07-245C-4122-9182-B304EAAE50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6AB81E0E-8223-6063-B1F9-43BC3C8CDDA6}"/>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8" name="Footer Placeholder 7">
            <a:extLst>
              <a:ext uri="{FF2B5EF4-FFF2-40B4-BE49-F238E27FC236}">
                <a16:creationId xmlns:a16="http://schemas.microsoft.com/office/drawing/2014/main" id="{0A1CED49-5AAB-C045-63DE-3C39A9351CAF}"/>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3C7B69F2-F6AE-D706-B1AF-B87E3BC0CC25}"/>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3761359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9504C-5C7B-DFE3-4C54-C98EA9AA4C8F}"/>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9A4F1ECD-3459-690D-2030-8A103BC39443}"/>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4" name="Footer Placeholder 3">
            <a:extLst>
              <a:ext uri="{FF2B5EF4-FFF2-40B4-BE49-F238E27FC236}">
                <a16:creationId xmlns:a16="http://schemas.microsoft.com/office/drawing/2014/main" id="{851605EA-F84F-EC40-3876-AC740037CD37}"/>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FC3424F2-A9D6-B2A9-A902-184BD2B3C468}"/>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646078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CE6B4C-76A1-7D35-9A1D-5F29AB7D17E4}"/>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3" name="Footer Placeholder 2">
            <a:extLst>
              <a:ext uri="{FF2B5EF4-FFF2-40B4-BE49-F238E27FC236}">
                <a16:creationId xmlns:a16="http://schemas.microsoft.com/office/drawing/2014/main" id="{A9E0DD8D-335A-7674-24D8-9A193B41A097}"/>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4256A38D-B964-1C19-F743-9C35037CD981}"/>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508289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C016C-B2F2-FC59-2C8A-7A28A02C3F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9A697546-CCDC-15E3-F138-80652BA5F7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2B0F958E-F7D2-D727-DDDC-42D82D75C1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4B65AA-7B7C-E5A2-86DD-72C8EE8C3C66}"/>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6" name="Footer Placeholder 5">
            <a:extLst>
              <a:ext uri="{FF2B5EF4-FFF2-40B4-BE49-F238E27FC236}">
                <a16:creationId xmlns:a16="http://schemas.microsoft.com/office/drawing/2014/main" id="{78A6FA6F-3E0E-DB60-0C4B-6C20211AF9E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4F89409E-15A4-8977-E174-DF0ECB375EBB}"/>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3488286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83BC5-CE47-6698-6EB6-B6DA06F9A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B83B767F-35BA-768F-60D3-38E64641EE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D5956E4F-AF5F-9B1B-9B67-133F5D3253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5EDCA6-4A8B-5598-95F5-CFAD0E5D87AB}"/>
              </a:ext>
            </a:extLst>
          </p:cNvPr>
          <p:cNvSpPr>
            <a:spLocks noGrp="1"/>
          </p:cNvSpPr>
          <p:nvPr>
            <p:ph type="dt" sz="half" idx="10"/>
          </p:nvPr>
        </p:nvSpPr>
        <p:spPr/>
        <p:txBody>
          <a:bodyPr/>
          <a:lstStyle/>
          <a:p>
            <a:fld id="{25365267-BA86-4877-9ECC-812AF317AB56}" type="datetimeFigureOut">
              <a:rPr lang="fi-FI" smtClean="0"/>
              <a:t>19.11.2024</a:t>
            </a:fld>
            <a:endParaRPr lang="fi-FI"/>
          </a:p>
        </p:txBody>
      </p:sp>
      <p:sp>
        <p:nvSpPr>
          <p:cNvPr id="6" name="Footer Placeholder 5">
            <a:extLst>
              <a:ext uri="{FF2B5EF4-FFF2-40B4-BE49-F238E27FC236}">
                <a16:creationId xmlns:a16="http://schemas.microsoft.com/office/drawing/2014/main" id="{E554AA91-E039-48B2-507F-8728D3467A03}"/>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C17DC973-8DED-39FF-B99F-DD45251CE12D}"/>
              </a:ext>
            </a:extLst>
          </p:cNvPr>
          <p:cNvSpPr>
            <a:spLocks noGrp="1"/>
          </p:cNvSpPr>
          <p:nvPr>
            <p:ph type="sldNum" sz="quarter" idx="12"/>
          </p:nvPr>
        </p:nvSpPr>
        <p:spPr/>
        <p:txBody>
          <a:bodyPr/>
          <a:lstStyle/>
          <a:p>
            <a:fld id="{39056E9C-78E0-46D1-837A-4FFE55CF252C}" type="slidenum">
              <a:rPr lang="fi-FI" smtClean="0"/>
              <a:t>‹#›</a:t>
            </a:fld>
            <a:endParaRPr lang="fi-FI"/>
          </a:p>
        </p:txBody>
      </p:sp>
    </p:spTree>
    <p:extLst>
      <p:ext uri="{BB962C8B-B14F-4D97-AF65-F5344CB8AC3E}">
        <p14:creationId xmlns:p14="http://schemas.microsoft.com/office/powerpoint/2010/main" val="1960013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5F4964-61ED-EF97-2F38-A674C63EEE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D9901568-7986-A263-21D1-8F64C1908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9CB8A638-45A5-31BC-4F47-D3E9524D08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365267-BA86-4877-9ECC-812AF317AB56}" type="datetimeFigureOut">
              <a:rPr lang="fi-FI" smtClean="0"/>
              <a:t>19.11.2024</a:t>
            </a:fld>
            <a:endParaRPr lang="fi-FI"/>
          </a:p>
        </p:txBody>
      </p:sp>
      <p:sp>
        <p:nvSpPr>
          <p:cNvPr id="5" name="Footer Placeholder 4">
            <a:extLst>
              <a:ext uri="{FF2B5EF4-FFF2-40B4-BE49-F238E27FC236}">
                <a16:creationId xmlns:a16="http://schemas.microsoft.com/office/drawing/2014/main" id="{51432822-14D7-A0BA-9FCD-1774ED0A83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i-FI"/>
          </a:p>
        </p:txBody>
      </p:sp>
      <p:sp>
        <p:nvSpPr>
          <p:cNvPr id="6" name="Slide Number Placeholder 5">
            <a:extLst>
              <a:ext uri="{FF2B5EF4-FFF2-40B4-BE49-F238E27FC236}">
                <a16:creationId xmlns:a16="http://schemas.microsoft.com/office/drawing/2014/main" id="{F587D6B5-9D19-E7D9-6FA0-46E395600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056E9C-78E0-46D1-837A-4FFE55CF252C}" type="slidenum">
              <a:rPr lang="fi-FI" smtClean="0"/>
              <a:t>‹#›</a:t>
            </a:fld>
            <a:endParaRPr lang="fi-FI"/>
          </a:p>
        </p:txBody>
      </p:sp>
    </p:spTree>
    <p:extLst>
      <p:ext uri="{BB962C8B-B14F-4D97-AF65-F5344CB8AC3E}">
        <p14:creationId xmlns:p14="http://schemas.microsoft.com/office/powerpoint/2010/main" val="148359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Kulttuurihyvinvoinnin edistäminen yhdyspintatyönä edellyttää monen toimijan moniammatillista yhteistyötä ja viestintää. Kulttuurihyvinvoinnin edistämisen yhdyspintatoimijoita ovat kunnat, kulttuurikenttä, hyvinvointialue, järjestöt ja muut kolmannen sektorin toimijat sekä muut julkisen ja yksityisen sektorin toimijat ja yritykset. Yhdyspintatyötä tehdään, jotta kuntien asukkailla ja hyvinvointialueiden asiakkailla olisi mahdollisuudet elää hyvää elämää. Yhdyspinnalla toimimista määritellään lainsäädännössä sekä eri toimijoiden strategisella tasolla hyvinvoinnin ja terveyden edistämisessä. Kunnissa kulttuurihyvinvoinnin edistämistä tekevät muun muassa hyvinvoinnin ja terveyden edistäminen, kaupunkisuunnittelu, kirjastot, kulttuuripalvelut, nuorisopalvelut, perusopetus ja varhaiskasvatus sekä työllisyyspalvelut. Yhdyspintatyötä tekeviin kulttuurikentän toimijoihin kuuluvat mm. kulttuurilaitokset, kuntien kirjasto- ja kulttuuripalvelut, vapaa sivistystyö, taiteen perusopetus, kulttuuri- ja taidejärjestöt sekä taiteen ammattilaiset. Hyvinvointialueella kulttuurihyvinvointia edistetään mm. hyvinvoinnin ja terveyden edistämisessä, ikääntyneiden palveluissa, kuntoutuspalveluissa, mielenterveys- ja päihdepalveluissa, sosiaali- ja perhepalveluissa, terveyspalveluissa sekä vammaispalveluissa.">
            <a:extLst>
              <a:ext uri="{FF2B5EF4-FFF2-40B4-BE49-F238E27FC236}">
                <a16:creationId xmlns:a16="http://schemas.microsoft.com/office/drawing/2014/main" id="{AC88F00A-3E0B-FF6D-8289-DAAD0B5B0C99}"/>
              </a:ext>
            </a:extLst>
          </p:cNvPr>
          <p:cNvPicPr>
            <a:picLocks noChangeAspect="1"/>
          </p:cNvPicPr>
          <p:nvPr/>
        </p:nvPicPr>
        <p:blipFill>
          <a:blip r:embed="rId2"/>
          <a:stretch>
            <a:fillRect/>
          </a:stretch>
        </p:blipFill>
        <p:spPr>
          <a:xfrm>
            <a:off x="517496" y="797338"/>
            <a:ext cx="9784312" cy="5677632"/>
          </a:xfrm>
          <a:prstGeom prst="rect">
            <a:avLst/>
          </a:prstGeom>
        </p:spPr>
      </p:pic>
      <p:sp>
        <p:nvSpPr>
          <p:cNvPr id="72" name="Otsikko 1">
            <a:extLst>
              <a:ext uri="{FF2B5EF4-FFF2-40B4-BE49-F238E27FC236}">
                <a16:creationId xmlns:a16="http://schemas.microsoft.com/office/drawing/2014/main" id="{5A08649E-B187-DA8F-7175-556B2B5B35CA}"/>
              </a:ext>
            </a:extLst>
          </p:cNvPr>
          <p:cNvSpPr txBox="1">
            <a:spLocks/>
          </p:cNvSpPr>
          <p:nvPr/>
        </p:nvSpPr>
        <p:spPr>
          <a:xfrm>
            <a:off x="284225" y="193249"/>
            <a:ext cx="10671321" cy="4772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000" b="1" kern="1200">
                <a:solidFill>
                  <a:schemeClr val="accent3"/>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i-FI" sz="3200" b="1" i="0" u="none" strike="noStrike" kern="1200" cap="none" spc="0" normalizeH="0" baseline="0" noProof="0" dirty="0">
                <a:ln>
                  <a:noFill/>
                </a:ln>
                <a:solidFill>
                  <a:srgbClr val="981C6D"/>
                </a:solidFill>
                <a:effectLst/>
                <a:uLnTx/>
                <a:uFillTx/>
                <a:latin typeface="Aleo"/>
                <a:ea typeface="+mj-ea"/>
                <a:cs typeface="+mj-cs"/>
              </a:rPr>
              <a:t>Kulttuurihyvinvointia edistetään yhdyspintatyönä</a:t>
            </a:r>
          </a:p>
        </p:txBody>
      </p:sp>
    </p:spTree>
    <p:extLst>
      <p:ext uri="{BB962C8B-B14F-4D97-AF65-F5344CB8AC3E}">
        <p14:creationId xmlns:p14="http://schemas.microsoft.com/office/powerpoint/2010/main" val="1919144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3</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Aleo</vt: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Rosenlöf Anna-Mari</dc:creator>
  <cp:lastModifiedBy>Rosenlöf Anna-Mari</cp:lastModifiedBy>
  <cp:revision>1</cp:revision>
  <dcterms:created xsi:type="dcterms:W3CDTF">2024-11-14T13:14:16Z</dcterms:created>
  <dcterms:modified xsi:type="dcterms:W3CDTF">2024-11-19T16:13:09Z</dcterms:modified>
</cp:coreProperties>
</file>